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9" r:id="rId2"/>
    <p:sldId id="259" r:id="rId3"/>
    <p:sldId id="260" r:id="rId4"/>
    <p:sldId id="258" r:id="rId5"/>
    <p:sldId id="257" r:id="rId6"/>
    <p:sldId id="282" r:id="rId7"/>
    <p:sldId id="261" r:id="rId8"/>
    <p:sldId id="281" r:id="rId9"/>
    <p:sldId id="283" r:id="rId10"/>
    <p:sldId id="262" r:id="rId11"/>
    <p:sldId id="264" r:id="rId12"/>
    <p:sldId id="280" r:id="rId13"/>
    <p:sldId id="284" r:id="rId14"/>
    <p:sldId id="267" r:id="rId15"/>
    <p:sldId id="266" r:id="rId16"/>
    <p:sldId id="268" r:id="rId17"/>
    <p:sldId id="269" r:id="rId18"/>
    <p:sldId id="274" r:id="rId19"/>
    <p:sldId id="270" r:id="rId20"/>
    <p:sldId id="271" r:id="rId21"/>
    <p:sldId id="273" r:id="rId22"/>
    <p:sldId id="272" r:id="rId23"/>
    <p:sldId id="285" r:id="rId24"/>
    <p:sldId id="275" r:id="rId25"/>
    <p:sldId id="276" r:id="rId26"/>
    <p:sldId id="277" r:id="rId27"/>
    <p:sldId id="278" r:id="rId28"/>
    <p:sldId id="279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16FF5-8A90-47D9-A849-B3E01CD4C79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2558A-FBC3-4390-864B-DE121628E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4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RG &amp; </a:t>
            </a:r>
            <a:r>
              <a:rPr lang="en-US" b="1" dirty="0" err="1"/>
              <a:t>Vnet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0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 err="1"/>
              <a:t>vnet</a:t>
            </a:r>
            <a:r>
              <a:rPr lang="en-US" dirty="0"/>
              <a:t> and subnet for your </a:t>
            </a:r>
            <a:r>
              <a:rPr lang="en-US" dirty="0" err="1"/>
              <a:t>vm</a:t>
            </a:r>
            <a:r>
              <a:rPr lang="en-US" dirty="0"/>
              <a:t>  core-</a:t>
            </a:r>
            <a:r>
              <a:rPr lang="en-US" dirty="0" err="1"/>
              <a:t>vnet</a:t>
            </a:r>
            <a:r>
              <a:rPr lang="en-US" dirty="0"/>
              <a:t>-subnet ”10.30.10.0”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27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second </a:t>
            </a:r>
            <a:r>
              <a:rPr lang="en-US" dirty="0" err="1"/>
              <a:t>vm</a:t>
            </a:r>
            <a:r>
              <a:rPr lang="en-US" dirty="0"/>
              <a:t> “stg-</a:t>
            </a:r>
            <a:r>
              <a:rPr lang="en-US" dirty="0" err="1"/>
              <a:t>vm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6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vms</a:t>
            </a:r>
            <a:r>
              <a:rPr lang="en-US" dirty="0"/>
              <a:t> are up and running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for network watcher to test connectivity between 2 </a:t>
            </a:r>
            <a:r>
              <a:rPr lang="en-US" dirty="0" err="1"/>
              <a:t>vms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connection troubleshoot to test connectivity between 2 </a:t>
            </a:r>
            <a:r>
              <a:rPr lang="en-US" dirty="0" err="1"/>
              <a:t>vms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6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 connectivity on 3389 (RDP)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9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failed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13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RDP to core cm and use test-</a:t>
            </a:r>
            <a:r>
              <a:rPr lang="en-US" dirty="0" err="1"/>
              <a:t>netconnection</a:t>
            </a:r>
            <a:r>
              <a:rPr lang="en-US" dirty="0"/>
              <a:t> – port to test connection to Stg-</a:t>
            </a:r>
            <a:r>
              <a:rPr lang="en-US" dirty="0" err="1"/>
              <a:t>vm</a:t>
            </a:r>
            <a:r>
              <a:rPr lang="en-US" dirty="0"/>
              <a:t> in another </a:t>
            </a:r>
            <a:r>
              <a:rPr lang="en-US" dirty="0" err="1"/>
              <a:t>vnet</a:t>
            </a:r>
            <a:r>
              <a:rPr lang="en-US" dirty="0"/>
              <a:t> on port 3389 | connection failed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34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peering between 2 </a:t>
            </a:r>
            <a:r>
              <a:rPr lang="en-US" dirty="0" err="1"/>
              <a:t>vnet</a:t>
            </a:r>
            <a:r>
              <a:rPr lang="en-US" dirty="0"/>
              <a:t> "You can connect </a:t>
            </a:r>
            <a:r>
              <a:rPr lang="en-US" dirty="0" err="1"/>
              <a:t>VNets</a:t>
            </a:r>
            <a:r>
              <a:rPr lang="en-US" dirty="0"/>
              <a:t> to each other using </a:t>
            </a:r>
            <a:r>
              <a:rPr lang="en-US" dirty="0" err="1"/>
              <a:t>VNet</a:t>
            </a:r>
            <a:r>
              <a:rPr lang="en-US" dirty="0"/>
              <a:t> peering or a VPN gateway to enable communication between resources across different virtual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stg-</a:t>
            </a:r>
            <a:r>
              <a:rPr lang="en-US" dirty="0" err="1"/>
              <a:t>vnet</a:t>
            </a:r>
            <a:r>
              <a:rPr lang="en-US" dirty="0"/>
              <a:t> with </a:t>
            </a:r>
            <a:r>
              <a:rPr lang="en-US" b="1" dirty="0"/>
              <a:t>address space</a:t>
            </a:r>
            <a:r>
              <a:rPr lang="en-US" dirty="0"/>
              <a:t> 10.40.0.0 /16 &amp; 2 subnet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5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remote </a:t>
            </a:r>
            <a:r>
              <a:rPr lang="en-US" dirty="0" err="1"/>
              <a:t>vnet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 traffic on two ways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8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Peering is configured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connectivity between 2vm as before | connection succeeded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81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test connection from a </a:t>
            </a:r>
            <a:r>
              <a:rPr lang="en-US" dirty="0" err="1"/>
              <a:t>vm</a:t>
            </a:r>
            <a:r>
              <a:rPr lang="en-US"/>
              <a:t> | </a:t>
            </a:r>
            <a:r>
              <a:rPr lang="en-US" dirty="0"/>
              <a:t>connection succeeded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9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second subnet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ARM template from stg-</a:t>
            </a:r>
            <a:r>
              <a:rPr lang="en-US" dirty="0" err="1"/>
              <a:t>vnet</a:t>
            </a:r>
            <a:r>
              <a:rPr lang="en-US" dirty="0"/>
              <a:t> which I created via portal and download it locally and then editing its parameters such as </a:t>
            </a:r>
            <a:r>
              <a:rPr lang="en-US" dirty="0" err="1"/>
              <a:t>vnet</a:t>
            </a:r>
            <a:r>
              <a:rPr lang="en-US" dirty="0"/>
              <a:t> name-address </a:t>
            </a:r>
            <a:r>
              <a:rPr lang="en-US" dirty="0" err="1"/>
              <a:t>psace</a:t>
            </a:r>
            <a:r>
              <a:rPr lang="en-US" dirty="0"/>
              <a:t> – subnet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0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for custom deployment to upload your </a:t>
            </a:r>
            <a:r>
              <a:rPr lang="en-US" dirty="0" err="1"/>
              <a:t>json</a:t>
            </a:r>
            <a:r>
              <a:rPr lang="en-US" dirty="0"/>
              <a:t> files after editing its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31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1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parameters in Json like </a:t>
            </a:r>
            <a:r>
              <a:rPr lang="en-US" dirty="0" err="1"/>
              <a:t>vnet</a:t>
            </a:r>
            <a:r>
              <a:rPr lang="en-US" dirty="0"/>
              <a:t> name, add space and subnet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3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0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 name “core-</a:t>
            </a:r>
            <a:r>
              <a:rPr lang="en-US" dirty="0" err="1"/>
              <a:t>vm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558A-FBC3-4390-864B-DE121628EC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C14C-8C55-6B5F-7499-4A67E652D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B1E67-38EC-09E8-BDCF-4361F8AE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305BD-D99B-92EC-CF38-5C4158B1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CA093-8465-CE72-726C-DD411C60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62C80-0929-FFED-B1A5-3DB50BDE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ABB6-FEE0-CE33-8C85-97851558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196FE-9161-2B37-1D5C-1EE43364A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A7D8-8B3E-DA34-8A81-2B03E331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850A-145A-D685-B2D2-A898C9C6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13F5-F8D2-6FF5-ACF4-B49C7E40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7B82B-505A-81D9-9608-F83658F70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362CA-6F3D-D2B1-4B61-C00210E8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DF96-938A-882B-7BB0-2169B7E6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7FC-1E37-6316-4CE4-F0A7343C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57FEF-7FC4-628C-EEB6-A202B572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2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17C5-C960-10B9-6B3D-1A419A92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967A-D25E-3F4A-C1DF-79BF9086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0182D-6ABD-313B-8F2F-0F977CD0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F08B-180F-70B3-0544-038A6029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01D5-DA24-67D3-2413-12DF55BD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4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DF49-B6F8-B8D4-83AB-59452C69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2B0ED-4826-DE79-B26F-868CDE5F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DFA25-80A3-062C-76AE-7DC36868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2CDD-899D-7B69-00A8-BE453211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0251-E0B4-5E90-ECB5-9BC5E5C0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CDFE-DF97-1EDC-2E50-901AB702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261B-6A67-D40D-B76B-8153F2331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B9D69-5C98-6DE9-1D4B-5EACAD2D0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E9234-E921-B7D6-80A3-2D675789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0E26-74EF-9142-5A15-7700A871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7593D-CE6D-1CE5-7B2A-F37710D9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0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B092-6B65-393C-3FD7-ACCFB5B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66EB4-1A52-8FF5-E7D4-FC5FF0AF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098E1-B81F-0CAC-CAB0-24DB5EA4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657DD-7573-3498-4081-F98DCCA7B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7F569-144A-C284-5A41-B3F54DD12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ECEBF-4A51-8D2C-A716-E652340B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933AC-8AE4-5B56-2FE8-6C3AD184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B6745-B2F5-4A64-867A-62293C5B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0BB4-3789-78B3-AE74-5D14A855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DDD4B-F3FF-9856-0F00-CBDEA563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97092-2D84-AD3E-5EDC-0CECFAE0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FBED8-1A5D-EC7F-254C-982DC004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715B5-6B2C-0AA1-4B05-9EA088C2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5E462-D78F-C722-25C6-0F4A4D1B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DC493-CEA1-8554-9707-E4E1C03F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C4E8-1EF0-1E71-2246-614715FF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6A50-5286-1857-7455-09C73673C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D57C8-7FF6-3EF6-E939-908EE38D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EFDCB-B9B4-1420-60AD-5256467B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735A7-CEC4-CACB-7D03-62177B96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8FC60-873D-6EDF-7787-138BCD0B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994D-6952-8702-528C-8568B0A3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CB718-6F9E-F41D-C2E6-78305F782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9707C-DDBF-4F4E-B834-0F4572422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E3D0C-35A3-BF7D-7BBF-57F881B4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48FD6-8B22-5A32-6A27-3A23B4CB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C2229-8B2B-145A-B370-4B5DB29B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33C01-524E-9A0C-75AD-31AE4893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07746-1A9B-2B22-EB2E-0617B66FE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17D8-0DD3-053C-FB12-82EF0F289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B5106-A76A-491D-B5F5-E8C9077FCE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186E5-8663-A14F-6104-FD2F34F08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88A1E-871D-46D2-DBC5-8A1FFCE5E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164C93-AA71-48D2-9FF3-7BE24B67D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BDD7-BB4A-A202-ED2B-BDE3244B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192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Lab: “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Peering and Connectivity Test”</a:t>
            </a:r>
            <a:b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F51D-C7CB-C944-2B34-59BFE6DC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286"/>
            <a:ext cx="10515600" cy="5780314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Objective: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and test network connectivity between two virtual networks 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in Azure using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peering and Network Watcher.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Resources Created:</a:t>
            </a: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“Core-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10.30.0.0/16 (ARM Template)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“Stg-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10.40.0.0/16</a:t>
            </a: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Virtual Machines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Core-VM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in 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&amp; 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Stg-VM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in 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Stg-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Connectivity between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VM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Watcher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Peering from 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to “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stg-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connectivity again to confirm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 peering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Tools Used: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Portal | Network Watcher | ARM Template (for Core-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Vnet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95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7805-3AC3-B628-D69F-3AE7F7A2F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957B40-746A-B82F-5247-50A3913A8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0" y="1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7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61F1-FBAD-8D13-94FD-92818D60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89DA5-725D-F45E-09BC-DC0173E1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6"/>
          <a:stretch/>
        </p:blipFill>
        <p:spPr>
          <a:xfrm>
            <a:off x="0" y="10887"/>
            <a:ext cx="12192000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42E3AC-85DE-0C10-FDC1-28D7F040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0" y="10887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9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B90133-2E7C-742F-2262-95AE39705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3"/>
          <a:stretch/>
        </p:blipFill>
        <p:spPr>
          <a:xfrm>
            <a:off x="0" y="0"/>
            <a:ext cx="12192000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5BB4-D300-FA82-4773-3A9AF6AC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2D4186-27B6-75C9-8A17-2AA56E2C2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9"/>
          <a:stretch/>
        </p:blipFill>
        <p:spPr>
          <a:xfrm>
            <a:off x="0" y="1"/>
            <a:ext cx="12192000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6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FD36-FB58-3651-905A-8A376F104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2ED527-40EF-3651-B234-4DD651C1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9"/>
          <a:stretch/>
        </p:blipFill>
        <p:spPr>
          <a:xfrm>
            <a:off x="0" y="1"/>
            <a:ext cx="12192000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E494-132C-772C-DDA2-C555382F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F8194B-64D7-6B24-CEC0-11BBCCFD9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5"/>
          <a:stretch/>
        </p:blipFill>
        <p:spPr>
          <a:xfrm>
            <a:off x="0" y="1"/>
            <a:ext cx="121920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F023-014D-8634-04C7-5A4E1DE3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ED82B1-ECC7-D14F-8C81-DCEC2CA7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2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A663-61AB-53CA-099A-95400DDB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68047E-F8DA-FC8A-2D3F-492A119F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0697-78AC-AC1E-D5A4-FA694D84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CB80BC-8C94-A8BE-91A8-97086321A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BCDA-E753-FB54-93B0-8E8BC33E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CA5F4-07F7-200D-9D75-B953BBD0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 b="17937"/>
          <a:stretch/>
        </p:blipFill>
        <p:spPr>
          <a:xfrm>
            <a:off x="-10886" y="718457"/>
            <a:ext cx="12192000" cy="49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194-0367-DFD8-4BD6-6D0F159F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91F1C4-BA11-11D7-AE73-E00BC27B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3FC5-EB94-A86F-272B-CC09F9BE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6C61A-B4CC-B5FC-6243-BA13DCEF3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9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C533-1221-BEE3-8FB8-43D622C3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08489-43FC-CBEF-C7C7-F8155E1B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61267A14-EA40-712C-6586-AFC2B3DC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50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E825F-5E74-5727-3F17-801945EF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91CBBA-849F-1C8D-AF8D-9842E9EBA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7910-9CFD-AF09-C0CE-C7557964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70F4A3-F87F-48CD-2864-A5E3E1A7F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1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AA90-F9E5-2CDC-3702-5E5FE370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569E17-65BF-1CAB-95F8-149EF9B0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8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AC968-57C6-882C-7F00-3EC5113C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8939C-8B2C-4CB9-C1CB-C6BE2107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25656-7C09-5A0E-F00B-2C1E795D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09A4CB-A12C-C0EA-C52B-EEAAED119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lack screen">
            <a:extLst>
              <a:ext uri="{FF2B5EF4-FFF2-40B4-BE49-F238E27FC236}">
                <a16:creationId xmlns:a16="http://schemas.microsoft.com/office/drawing/2014/main" id="{372E305D-36FB-1C93-C7A1-ED8BE45D0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1099457"/>
            <a:ext cx="12192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7EB2-438A-B02C-15B0-94E51F6D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95F25-42DB-D84A-5607-AC92FFCF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5"/>
          <a:stretch/>
        </p:blipFill>
        <p:spPr>
          <a:xfrm>
            <a:off x="0" y="1"/>
            <a:ext cx="121920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4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327E-7827-78DE-82DB-C190AA35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3B6BF5-ED8A-799E-4C0D-B915E3293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5"/>
          <a:stretch/>
        </p:blipFill>
        <p:spPr>
          <a:xfrm>
            <a:off x="0" y="1"/>
            <a:ext cx="121920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2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2FE7B-AA87-B58F-4565-A6FBF089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EFA65B-684C-024F-AE7C-8D67D873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8"/>
          <a:stretch/>
        </p:blipFill>
        <p:spPr>
          <a:xfrm>
            <a:off x="0" y="1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F5F25-8919-867E-5B50-9ED7A6E7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6"/>
          <a:stretch/>
        </p:blipFill>
        <p:spPr>
          <a:xfrm>
            <a:off x="0" y="0"/>
            <a:ext cx="12192000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B1AD-3AC5-36EB-4FBF-8B30F187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5E91BC-20C4-34D9-D84F-18843A0CD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6"/>
          <a:stretch/>
        </p:blipFill>
        <p:spPr>
          <a:xfrm>
            <a:off x="0" y="1"/>
            <a:ext cx="12192000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D8C810-1FB4-5987-D1AB-B4FF5FE50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0" y="10887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9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DCF339-D7F6-6986-C6D0-D847A5BCF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0" y="1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351</Words>
  <Application>Microsoft Office PowerPoint</Application>
  <PresentationFormat>Widescreen</PresentationFormat>
  <Paragraphs>60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Azure Lab: “Vnet Peering and Connectivity Test”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Mamdouh</dc:creator>
  <cp:lastModifiedBy>Ahmed Mamdouh</cp:lastModifiedBy>
  <cp:revision>83</cp:revision>
  <dcterms:created xsi:type="dcterms:W3CDTF">2025-05-02T15:55:29Z</dcterms:created>
  <dcterms:modified xsi:type="dcterms:W3CDTF">2025-05-14T14:50:04Z</dcterms:modified>
</cp:coreProperties>
</file>